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7"/>
  </p:notesMasterIdLst>
  <p:sldIdLst>
    <p:sldId id="256" r:id="rId2"/>
    <p:sldId id="273" r:id="rId3"/>
    <p:sldId id="266" r:id="rId4"/>
    <p:sldId id="267" r:id="rId5"/>
    <p:sldId id="263" r:id="rId6"/>
    <p:sldId id="262" r:id="rId7"/>
    <p:sldId id="264" r:id="rId8"/>
    <p:sldId id="265" r:id="rId9"/>
    <p:sldId id="259" r:id="rId10"/>
    <p:sldId id="260" r:id="rId11"/>
    <p:sldId id="268" r:id="rId12"/>
    <p:sldId id="269" r:id="rId13"/>
    <p:sldId id="270" r:id="rId14"/>
    <p:sldId id="261" r:id="rId15"/>
    <p:sldId id="27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C32C87-C872-6247-BECC-34DA0B722B32}" type="datetimeFigureOut">
              <a:rPr lang="en-US" smtClean="0"/>
              <a:t>9/20/17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0C0952-BB12-5F41-99F0-C02D2FF0A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826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7DE6118-2437-4B30-8E3C-4D2BE6020583}" type="datetimeFigureOut">
              <a:rPr lang="en-US" smtClean="0"/>
              <a:pPr/>
              <a:t>9/20/17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490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ALGORITHMS CLUB	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Week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00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Queues: Functionality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789" y="1888070"/>
            <a:ext cx="6447852" cy="362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61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Queues: Functionality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789" y="1888070"/>
            <a:ext cx="6447852" cy="36269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44971" y="5665697"/>
            <a:ext cx="37630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FIFO (</a:t>
            </a:r>
            <a:r>
              <a:rPr lang="en-US" sz="3000" b="1" smtClean="0"/>
              <a:t>First In First Out)</a:t>
            </a: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1420866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 Trade-Offs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/>
              <a:t>Arrays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Fast access by index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Slow insertion </a:t>
            </a:r>
            <a:r>
              <a:rPr lang="mr-IN" dirty="0"/>
              <a:t>–</a:t>
            </a:r>
            <a:r>
              <a:rPr lang="en-US" dirty="0"/>
              <a:t> O(n)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Allocate memory but may not use all of it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 smtClean="0"/>
              <a:t>Linked Lists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Fast insertion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Don’t have to allocate excess memory ahead of time (create as needed)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/>
              <a:t>Stacks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Maximize efficiency of adding and removing an element from one </a:t>
            </a:r>
            <a:r>
              <a:rPr lang="en-US" dirty="0" smtClean="0"/>
              <a:t>end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 smtClean="0"/>
              <a:t>Queues</a:t>
            </a:r>
            <a:endParaRPr lang="en-US" b="1" dirty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Maximize efficiency of adding </a:t>
            </a:r>
            <a:r>
              <a:rPr lang="en-US" dirty="0" smtClean="0"/>
              <a:t>element to one end, and removing from the other.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242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Queue Implementation in JS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Functionality:</a:t>
            </a:r>
          </a:p>
          <a:p>
            <a:endParaRPr lang="en-US" dirty="0" smtClean="0"/>
          </a:p>
          <a:p>
            <a:pPr lvl="1"/>
            <a:r>
              <a:rPr lang="en-US" b="1" i="1" dirty="0" err="1" smtClean="0"/>
              <a:t>Enqueue</a:t>
            </a:r>
            <a:r>
              <a:rPr lang="en-US" b="1" i="1" dirty="0" smtClean="0"/>
              <a:t>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Add item to end of </a:t>
            </a:r>
            <a:r>
              <a:rPr lang="en-US" dirty="0" smtClean="0"/>
              <a:t>queue</a:t>
            </a:r>
          </a:p>
          <a:p>
            <a:pPr lvl="1"/>
            <a:endParaRPr lang="en-US" b="1" i="1" dirty="0" smtClean="0"/>
          </a:p>
          <a:p>
            <a:pPr lvl="1"/>
            <a:r>
              <a:rPr lang="en-US" b="1" i="1" dirty="0" err="1" smtClean="0"/>
              <a:t>Dequeue</a:t>
            </a:r>
            <a:r>
              <a:rPr lang="en-US" b="1" i="1" dirty="0" smtClean="0"/>
              <a:t>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Remove item from beginning of </a:t>
            </a:r>
            <a:r>
              <a:rPr lang="en-US" dirty="0" smtClean="0"/>
              <a:t>queue</a:t>
            </a:r>
          </a:p>
          <a:p>
            <a:pPr lvl="1"/>
            <a:endParaRPr lang="en-US" dirty="0" smtClean="0"/>
          </a:p>
          <a:p>
            <a:pPr lvl="1"/>
            <a:r>
              <a:rPr lang="en-US" b="1" i="1" dirty="0" smtClean="0"/>
              <a:t>Peek()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See first item in queue without removing </a:t>
            </a:r>
            <a:r>
              <a:rPr lang="en-US" dirty="0" smtClean="0"/>
              <a:t>it</a:t>
            </a:r>
          </a:p>
          <a:p>
            <a:pPr lvl="1"/>
            <a:endParaRPr lang="en-US" b="1" i="1" dirty="0" smtClean="0"/>
          </a:p>
          <a:p>
            <a:pPr lvl="1"/>
            <a:r>
              <a:rPr lang="en-US" b="1" i="1" dirty="0" err="1" smtClean="0"/>
              <a:t>isEmpty</a:t>
            </a:r>
            <a:r>
              <a:rPr lang="en-US" b="1" i="1" dirty="0" smtClean="0"/>
              <a:t>() </a:t>
            </a:r>
            <a:r>
              <a:rPr lang="mr-IN" dirty="0" smtClean="0"/>
              <a:t>–</a:t>
            </a:r>
            <a:r>
              <a:rPr lang="en-US" dirty="0" smtClean="0"/>
              <a:t> Let me know if the stack is empty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698831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Big-O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2383645"/>
              </p:ext>
            </p:extLst>
          </p:nvPr>
        </p:nvGraphicFramePr>
        <p:xfrm>
          <a:off x="1097280" y="2106431"/>
          <a:ext cx="100584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/>
                <a:gridCol w="3352800"/>
                <a:gridCol w="33528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Stacks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Queues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Access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O(n)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O(n)</a:t>
                      </a:r>
                      <a:endParaRPr lang="en-US" i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O(n)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O(n)</a:t>
                      </a:r>
                      <a:endParaRPr lang="en-US" i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Deletion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O(1)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O(1)</a:t>
                      </a:r>
                      <a:endParaRPr lang="en-US" i="1" dirty="0"/>
                    </a:p>
                  </a:txBody>
                  <a:tcPr/>
                </a:tc>
              </a:tr>
              <a:tr h="317703">
                <a:tc>
                  <a:txBody>
                    <a:bodyPr/>
                    <a:lstStyle/>
                    <a:p>
                      <a:r>
                        <a:rPr lang="en-US" dirty="0" smtClean="0"/>
                        <a:t>Insertion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O(1)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smtClean="0"/>
                        <a:t>O(n)</a:t>
                      </a:r>
                      <a:endParaRPr lang="en-US" i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9734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20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Stacks &amp; Queues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1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3480" y="3181522"/>
            <a:ext cx="2286000" cy="18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27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3480" y="2705328"/>
            <a:ext cx="2286000" cy="1854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77929" y="5250497"/>
            <a:ext cx="369710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LIFO (Last In First Out)</a:t>
            </a: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509326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Stacks: Functionality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204" y="1951533"/>
            <a:ext cx="7754551" cy="436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953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 Trade-Offs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/>
              <a:t>Arrays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Fast access by index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Slow insertion </a:t>
            </a:r>
            <a:r>
              <a:rPr lang="mr-IN" dirty="0"/>
              <a:t>–</a:t>
            </a:r>
            <a:r>
              <a:rPr lang="en-US" dirty="0"/>
              <a:t> O(n)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Allocate memory but may not use all of it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 smtClean="0"/>
              <a:t>Linked Lists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Fast insertion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Don’t have to allocate excess memory ahead of time (create as needed)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/>
              <a:t>Stacks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Maximize efficiency of adding and removing an element from one end</a:t>
            </a:r>
          </a:p>
        </p:txBody>
      </p:sp>
    </p:spTree>
    <p:extLst>
      <p:ext uri="{BB962C8B-B14F-4D97-AF65-F5344CB8AC3E}">
        <p14:creationId xmlns:p14="http://schemas.microsoft.com/office/powerpoint/2010/main" val="1408250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Implementation in JS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Functionality:</a:t>
            </a:r>
          </a:p>
          <a:p>
            <a:endParaRPr lang="en-US" dirty="0" smtClean="0"/>
          </a:p>
          <a:p>
            <a:pPr lvl="1"/>
            <a:r>
              <a:rPr lang="en-US" b="1" i="1" dirty="0" smtClean="0"/>
              <a:t>Push()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Push an element to the top of the </a:t>
            </a:r>
            <a:r>
              <a:rPr lang="en-US" dirty="0" smtClean="0"/>
              <a:t>stack</a:t>
            </a:r>
          </a:p>
          <a:p>
            <a:pPr lvl="1"/>
            <a:endParaRPr lang="en-US" b="1" i="1" dirty="0" smtClean="0"/>
          </a:p>
          <a:p>
            <a:pPr lvl="1"/>
            <a:r>
              <a:rPr lang="en-US" b="1" i="1" dirty="0" smtClean="0"/>
              <a:t>Pop()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Remove the element from the top of the stack, if one </a:t>
            </a:r>
            <a:r>
              <a:rPr lang="en-US" dirty="0" smtClean="0"/>
              <a:t>exists</a:t>
            </a:r>
          </a:p>
          <a:p>
            <a:pPr lvl="1"/>
            <a:endParaRPr lang="en-US" b="1" i="1" dirty="0" smtClean="0"/>
          </a:p>
          <a:p>
            <a:pPr lvl="1"/>
            <a:r>
              <a:rPr lang="en-US" b="1" i="1" dirty="0" smtClean="0"/>
              <a:t>Peek()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Let me see the item at the top of the stack, without removing it (if one exists</a:t>
            </a:r>
            <a:r>
              <a:rPr lang="en-US" dirty="0" smtClean="0"/>
              <a:t>)</a:t>
            </a:r>
          </a:p>
          <a:p>
            <a:pPr lvl="1"/>
            <a:endParaRPr lang="en-US" b="1" i="1" dirty="0" smtClean="0"/>
          </a:p>
          <a:p>
            <a:pPr lvl="1"/>
            <a:r>
              <a:rPr lang="en-US" b="1" i="1" dirty="0" err="1" smtClean="0"/>
              <a:t>isEmpty</a:t>
            </a:r>
            <a:r>
              <a:rPr lang="en-US" b="1" i="1" dirty="0" smtClean="0"/>
              <a:t>() </a:t>
            </a:r>
            <a:r>
              <a:rPr lang="mr-IN" dirty="0" smtClean="0"/>
              <a:t>–</a:t>
            </a:r>
            <a:r>
              <a:rPr lang="en-US" dirty="0" smtClean="0"/>
              <a:t> Let me know if the stack is empty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329509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Stacks: </a:t>
            </a:r>
            <a:r>
              <a:rPr lang="en-US" dirty="0" err="1" smtClean="0"/>
              <a:t>Codealong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Beep </a:t>
            </a:r>
            <a:r>
              <a:rPr lang="en-US" dirty="0" err="1" smtClean="0"/>
              <a:t>boop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288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Queues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630" y="2466825"/>
            <a:ext cx="36957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1936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108</TotalTime>
  <Words>297</Words>
  <Application>Microsoft Macintosh PowerPoint</Application>
  <PresentationFormat>Widescreen</PresentationFormat>
  <Paragraphs>78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Mangal</vt:lpstr>
      <vt:lpstr>Retrospect</vt:lpstr>
      <vt:lpstr>ALGORITHMS CLUB  </vt:lpstr>
      <vt:lpstr>Stacks &amp; Queues</vt:lpstr>
      <vt:lpstr>Stacks</vt:lpstr>
      <vt:lpstr>Stacks</vt:lpstr>
      <vt:lpstr>Stacks: Functionality</vt:lpstr>
      <vt:lpstr>Data Structure Trade-Offs</vt:lpstr>
      <vt:lpstr>Stack Implementation in JS </vt:lpstr>
      <vt:lpstr>Stacks: Codealong</vt:lpstr>
      <vt:lpstr>Queues</vt:lpstr>
      <vt:lpstr>Queues: Functionality</vt:lpstr>
      <vt:lpstr>Queues: Functionality</vt:lpstr>
      <vt:lpstr>Data Structure Trade-Offs</vt:lpstr>
      <vt:lpstr>Queue Implementation in JS </vt:lpstr>
      <vt:lpstr>Big-O</vt:lpstr>
      <vt:lpstr>Questions?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Uppala, Ashish</dc:creator>
  <cp:lastModifiedBy>Uppala, Ashish</cp:lastModifiedBy>
  <cp:revision>28</cp:revision>
  <dcterms:created xsi:type="dcterms:W3CDTF">2017-09-20T12:58:54Z</dcterms:created>
  <dcterms:modified xsi:type="dcterms:W3CDTF">2017-09-20T21:01:44Z</dcterms:modified>
</cp:coreProperties>
</file>

<file path=docProps/thumbnail.jpeg>
</file>